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4"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6558" autoAdjust="0"/>
  </p:normalViewPr>
  <p:slideViewPr>
    <p:cSldViewPr snapToGrid="0">
      <p:cViewPr varScale="1">
        <p:scale>
          <a:sx n="75" d="100"/>
          <a:sy n="75" d="100"/>
        </p:scale>
        <p:origin x="498" y="54"/>
      </p:cViewPr>
      <p:guideLst/>
    </p:cSldViewPr>
  </p:slideViewPr>
  <p:notesTextViewPr>
    <p:cViewPr>
      <p:scale>
        <a:sx n="1" d="1"/>
        <a:sy n="1" d="1"/>
      </p:scale>
      <p:origin x="0" y="0"/>
    </p:cViewPr>
  </p:notesTextViewPr>
  <p:notesViewPr>
    <p:cSldViewPr snapToGrid="0">
      <p:cViewPr varScale="1">
        <p:scale>
          <a:sx n="48" d="100"/>
          <a:sy n="48" d="100"/>
        </p:scale>
        <p:origin x="1882"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48177-8932-4A59-91A4-7CD313EBCE7B}" type="datetimeFigureOut">
              <a:rPr lang="en-US" smtClean="0"/>
              <a:t>8/8/2020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B6F4C7-B179-4604-9DA9-A4F078E1177F}" type="slidenum">
              <a:rPr lang="en-US" smtClean="0"/>
              <a:t>‹#›</a:t>
            </a:fld>
            <a:endParaRPr lang="en-US"/>
          </a:p>
        </p:txBody>
      </p:sp>
    </p:spTree>
    <p:extLst>
      <p:ext uri="{BB962C8B-B14F-4D97-AF65-F5344CB8AC3E}">
        <p14:creationId xmlns:p14="http://schemas.microsoft.com/office/powerpoint/2010/main" val="1551687761"/>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33B6F4C7-B179-4604-9DA9-A4F078E1177F}" type="slidenum">
              <a:rPr lang="en-US" smtClean="0"/>
              <a:t>2</a:t>
            </a:fld>
            <a:endParaRPr lang="en-US"/>
          </a:p>
        </p:txBody>
      </p:sp>
    </p:spTree>
    <p:extLst>
      <p:ext uri="{BB962C8B-B14F-4D97-AF65-F5344CB8AC3E}">
        <p14:creationId xmlns:p14="http://schemas.microsoft.com/office/powerpoint/2010/main" val="346296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400" b="0" i="0" u="none" strike="noStrike" baseline="0" dirty="0">
                <a:latin typeface="Calibri" panose="020F0502020204030204" pitchFamily="34" charset="0"/>
              </a:rPr>
              <a:t>Exodus 17:8-16 KJV  Then came Amalek, and fought with Israel in Rephidim.  (9)  And Moses said unto Joshua, Choose us out men, and go out, fight with Amalek: to morrow I will stand on the top of the hill with the rod of God in mine hand.  (10)  So Joshua did as Moses had said to him, and fought with Amalek: and Moses, Aaron, and </a:t>
            </a:r>
            <a:r>
              <a:rPr lang="en-US" sz="1400" b="0" i="0" u="none" strike="noStrike" baseline="0" dirty="0" err="1">
                <a:latin typeface="Calibri" panose="020F0502020204030204" pitchFamily="34" charset="0"/>
              </a:rPr>
              <a:t>Hur</a:t>
            </a:r>
            <a:r>
              <a:rPr lang="en-US" sz="1400" b="0" i="0" u="none" strike="noStrike" baseline="0" dirty="0">
                <a:latin typeface="Calibri" panose="020F0502020204030204" pitchFamily="34" charset="0"/>
              </a:rPr>
              <a:t> went up to the top of the hill.  (11)  And it came to pass, when Moses held up his hand, that Israel prevailed: and when he let down his hand, Amalek prevailed.  (12)  But Moses' hands were heavy; and they took a stone, and put it under him, and he sat thereon; and Aaron and </a:t>
            </a:r>
            <a:r>
              <a:rPr lang="en-US" sz="1400" b="0" i="0" u="none" strike="noStrike" baseline="0" dirty="0" err="1">
                <a:latin typeface="Calibri" panose="020F0502020204030204" pitchFamily="34" charset="0"/>
              </a:rPr>
              <a:t>Hur</a:t>
            </a:r>
            <a:r>
              <a:rPr lang="en-US" sz="1400" b="0" i="0" u="none" strike="noStrike" baseline="0" dirty="0">
                <a:latin typeface="Calibri" panose="020F0502020204030204" pitchFamily="34" charset="0"/>
              </a:rPr>
              <a:t> stayed up his hands, the one on the one side, and the other on the other side; and his hands were steady until the going down of the sun.  (13)  And Joshua discomfited Amalek and his people with the edge of the sword.  (14)  And the LORD said unto Moses, Write this for a memorial in a book, and rehearse it in the ears of Joshua: for I will utterly put out the remembrance of Amalek from under heaven.  (15)  And Moses built an altar, and called the name of it </a:t>
            </a:r>
            <a:r>
              <a:rPr lang="en-US" sz="1400" b="0" i="0" u="none" strike="noStrike" baseline="0" dirty="0" err="1">
                <a:latin typeface="Calibri" panose="020F0502020204030204" pitchFamily="34" charset="0"/>
              </a:rPr>
              <a:t>Jehovahnissi</a:t>
            </a:r>
            <a:r>
              <a:rPr lang="en-US" sz="1400" b="0" i="0" u="none" strike="noStrike" baseline="0" dirty="0">
                <a:latin typeface="Calibri" panose="020F0502020204030204" pitchFamily="34" charset="0"/>
              </a:rPr>
              <a:t>:  (16)  For he said, Because the LORD hath sworn that the LORD will have war with Amalek from generation to generation.</a:t>
            </a:r>
          </a:p>
          <a:p>
            <a:pPr marR="0" algn="l" rtl="0"/>
            <a:endParaRPr lang="en-US" sz="1400" b="0" i="0" u="none" strike="noStrike" baseline="0" dirty="0">
              <a:latin typeface="Calibri" panose="020F0502020204030204" pitchFamily="34" charset="0"/>
            </a:endParaRPr>
          </a:p>
          <a:p>
            <a:endParaRPr lang="en-US" sz="1400" dirty="0"/>
          </a:p>
        </p:txBody>
      </p:sp>
      <p:sp>
        <p:nvSpPr>
          <p:cNvPr id="4" name="Slide Number Placeholder 3"/>
          <p:cNvSpPr>
            <a:spLocks noGrp="1"/>
          </p:cNvSpPr>
          <p:nvPr>
            <p:ph type="sldNum" sz="quarter" idx="5"/>
          </p:nvPr>
        </p:nvSpPr>
        <p:spPr/>
        <p:txBody>
          <a:bodyPr/>
          <a:lstStyle/>
          <a:p>
            <a:fld id="{33B6F4C7-B179-4604-9DA9-A4F078E1177F}" type="slidenum">
              <a:rPr lang="en-US" smtClean="0"/>
              <a:t>3</a:t>
            </a:fld>
            <a:endParaRPr lang="en-US"/>
          </a:p>
        </p:txBody>
      </p:sp>
    </p:spTree>
    <p:extLst>
      <p:ext uri="{BB962C8B-B14F-4D97-AF65-F5344CB8AC3E}">
        <p14:creationId xmlns:p14="http://schemas.microsoft.com/office/powerpoint/2010/main" val="1663484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6F4C7-B179-4604-9DA9-A4F078E1177F}" type="slidenum">
              <a:rPr lang="en-US" smtClean="0"/>
              <a:t>4</a:t>
            </a:fld>
            <a:endParaRPr lang="en-US"/>
          </a:p>
        </p:txBody>
      </p:sp>
    </p:spTree>
    <p:extLst>
      <p:ext uri="{BB962C8B-B14F-4D97-AF65-F5344CB8AC3E}">
        <p14:creationId xmlns:p14="http://schemas.microsoft.com/office/powerpoint/2010/main" val="2437468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400" b="0" i="0" u="none" strike="noStrike" baseline="0" dirty="0">
                <a:latin typeface="Calibri" panose="020F0502020204030204" pitchFamily="34" charset="0"/>
              </a:rPr>
              <a:t>Hebrews 12:12-15 KJV  Wherefore lift up the hands which hang down, and the feeble knees;  (13)  And make straight paths for your feet, lest that which is lame be turned out of the way; but let it rather be healed.  (14)  Follow peace with all men, and holiness, without which no man shall see the Lord:  (15)  Looking diligently lest any man fail of the grace of God; lest any root of bitterness springing up trouble you, and thereby many be defiled;</a:t>
            </a:r>
          </a:p>
          <a:p>
            <a:pPr marR="0" algn="l" rtl="0"/>
            <a:r>
              <a:rPr lang="en-US" sz="1400" b="0" i="0" u="none" strike="noStrike" baseline="0" dirty="0">
                <a:latin typeface="Calibri" panose="020F0502020204030204" pitchFamily="34" charset="0"/>
              </a:rPr>
              <a:t>1 Thessalonians 3:2-5 NIV (2) We sent Timothy, who is our brother and co-worker in God's service in spreading the gospel of Christ, to strengthen and encourage you in your faith, (3) so that no one would be unsettled by these trials. For you know quite well that we are destined for them. (4) In fact, when we were with you, we kept telling you that we would be persecuted. And it turned out that way, as you well know. (5) For this reason, when I could stand it no longer, I sent to find out about your faith. I was afraid that in some way the tempter had tempted you and that our labors might have been in vain.</a:t>
            </a:r>
          </a:p>
          <a:p>
            <a:pPr marR="0" algn="l" rtl="0"/>
            <a:r>
              <a:rPr lang="en-US" sz="1400" b="0" i="0" u="none" strike="noStrike" baseline="0" dirty="0">
                <a:latin typeface="Calibri" panose="020F0502020204030204" pitchFamily="34" charset="0"/>
              </a:rPr>
              <a:t>1 Thessalonians 4:13-18 NIV (13) Brothers and sisters, we do not want you to be uninformed about those who sleep in death, so that you do not grieve like the rest of mankind, who have no hope. (14) For we believe that Jesus died and rose again, and so we believe that God will bring with Jesus those who have fallen asleep in him. (15) According to the Lord's word, we tell you that we who are still alive, who are left until the coming of the Lord, will certainly not precede those who have fallen asleep. (16) For the Lord himself will come down from heaven, with a loud command, with the voice of the archangel and with the trumpet call of God, and the dead in Christ will rise first. (17) After that, we who are still alive and are left will be caught up together with them in the clouds to meet the Lord in the air. And so we will be with the Lord forever. (18) Therefore encourage one another with these words.</a:t>
            </a:r>
          </a:p>
          <a:p>
            <a:pPr marR="0" algn="l" rtl="0"/>
            <a:r>
              <a:rPr lang="en-US" sz="1400" b="0" i="0" u="none" strike="noStrike" baseline="0" dirty="0">
                <a:latin typeface="Calibri" panose="020F0502020204030204" pitchFamily="34" charset="0"/>
              </a:rPr>
              <a:t>1 Thessalonians 5:10-11 NIV (10) He died for us so that, whether we are awake or asleep, we may live together with him. (11) Therefore encourage one another and build each other up, just as in fact you are doing.</a:t>
            </a:r>
          </a:p>
          <a:p>
            <a:pPr marR="0" algn="l" rtl="0"/>
            <a:r>
              <a:rPr lang="en-US" sz="1400" b="0" i="0" u="none" strike="noStrike" baseline="0" dirty="0">
                <a:latin typeface="Calibri" panose="020F0502020204030204" pitchFamily="34" charset="0"/>
              </a:rPr>
              <a:t>1 Thessalonians 5:14 NIV (14) And we urge you, brothers and sisters, warn those who are idle and disruptive, encourage the disheartened, help the weak, be patient with everyone.</a:t>
            </a:r>
          </a:p>
          <a:p>
            <a:pPr marR="0" algn="l" rtl="0"/>
            <a:r>
              <a:rPr lang="en-US" sz="1400" b="0" i="0" u="none" strike="noStrike" baseline="0" dirty="0">
                <a:latin typeface="Calibri" panose="020F0502020204030204" pitchFamily="34" charset="0"/>
              </a:rPr>
              <a:t>Romans 12:5-8 NIV so in Christ we, though many, form one body, and each member belongs to all the others. (6) We have different gifts, according to the grace given to each of us. If your gift is prophesying, then prophesy in accordance with your faith; (7) if it is serving, then serve; if it is teaching, then teach; (8) if it is to encourage, then give encouragement; if it is giving, then give generously; if it is to lead, do it diligently; if it is to show mercy, do it cheerfully.</a:t>
            </a:r>
          </a:p>
          <a:p>
            <a:pPr marR="0" algn="l" rtl="0"/>
            <a:r>
              <a:rPr lang="en-US" sz="1400" b="0" i="0" u="none" strike="noStrike" baseline="0" dirty="0">
                <a:latin typeface="Calibri" panose="020F0502020204030204" pitchFamily="34" charset="0"/>
              </a:rPr>
              <a:t>2 Corinthians 13:11 NIV (11) Finally, brothers and sisters, rejoice! Strive for full restoration, encourage one another, be of one mind, live in peace. And the God of love and peace will be with you.</a:t>
            </a:r>
          </a:p>
          <a:p>
            <a:pPr marR="0" algn="l" rtl="0"/>
            <a:endParaRPr lang="en-US" sz="1400" b="0" i="0" u="none" strike="noStrike" baseline="0" dirty="0">
              <a:latin typeface="Calibri" panose="020F0502020204030204" pitchFamily="34" charset="0"/>
            </a:endParaRPr>
          </a:p>
          <a:p>
            <a:endParaRPr lang="en-US" sz="1400" dirty="0"/>
          </a:p>
        </p:txBody>
      </p:sp>
      <p:sp>
        <p:nvSpPr>
          <p:cNvPr id="4" name="Slide Number Placeholder 3"/>
          <p:cNvSpPr>
            <a:spLocks noGrp="1"/>
          </p:cNvSpPr>
          <p:nvPr>
            <p:ph type="sldNum" sz="quarter" idx="5"/>
          </p:nvPr>
        </p:nvSpPr>
        <p:spPr/>
        <p:txBody>
          <a:bodyPr/>
          <a:lstStyle/>
          <a:p>
            <a:fld id="{33B6F4C7-B179-4604-9DA9-A4F078E1177F}" type="slidenum">
              <a:rPr lang="en-US" smtClean="0"/>
              <a:t>5</a:t>
            </a:fld>
            <a:endParaRPr lang="en-US"/>
          </a:p>
        </p:txBody>
      </p:sp>
    </p:spTree>
    <p:extLst>
      <p:ext uri="{BB962C8B-B14F-4D97-AF65-F5344CB8AC3E}">
        <p14:creationId xmlns:p14="http://schemas.microsoft.com/office/powerpoint/2010/main" val="2639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400" b="0" i="0" u="none" strike="noStrike" baseline="0" dirty="0">
                <a:latin typeface="Calibri" panose="020F0502020204030204" pitchFamily="34" charset="0"/>
              </a:rPr>
              <a:t>Ephesians 4:14-16 NIV Then we will no longer be infants, tossed back and forth by the waves, and blown here and there by every wind of teaching and by the cunning and craftiness of people in their deceitful scheming. (15) Instead, speaking the truth in love, we will grow to become in every respect the mature body of him who is the head, that is, Christ. (16) From him the whole body, joined and held together by every supporting ligament, grows and builds itself up in love, as each part does its work.</a:t>
            </a:r>
          </a:p>
          <a:p>
            <a:pPr marR="0" algn="l" rtl="0"/>
            <a:r>
              <a:rPr lang="en-US" sz="1400" b="0" i="0" u="none" strike="noStrike" baseline="0" dirty="0">
                <a:latin typeface="Calibri" panose="020F0502020204030204" pitchFamily="34" charset="0"/>
              </a:rPr>
              <a:t>Ephesians 2:19-22 NIV Consequently, you are no longer foreigners and strangers, but fellow citizens with God's people and also members of his household, (20) built on the foundation of the apostles and prophets, with Christ Jesus himself as the chief cornerstone. (21) In him the whole building is joined together and rises to become a holy temple in the Lord. (22) And in him you too are being built together to become a dwelling in which God lives by his Spirit.</a:t>
            </a:r>
          </a:p>
          <a:p>
            <a:pPr marR="0" algn="l" rtl="0"/>
            <a:r>
              <a:rPr lang="en-US" sz="1400" b="0" i="0" u="none" strike="noStrike" baseline="0" dirty="0">
                <a:latin typeface="Calibri" panose="020F0502020204030204" pitchFamily="34" charset="0"/>
              </a:rPr>
              <a:t>Colossians 2:18-19 NIV Do not let anyone who delights in false humility and the worship of angels disqualify you. Such a person also goes into great detail about what they have seen; they are puffed up with idle notions by their unspiritual mind. (19) They have lost connection with the head, from whom the whole body, supported and held together by its ligaments and sinews, grows as God causes it to grow.</a:t>
            </a:r>
          </a:p>
          <a:p>
            <a:pPr marR="0" algn="l" rtl="0"/>
            <a:endParaRPr lang="en-US" sz="1400" b="0" i="0" u="none" strike="noStrike" baseline="0" dirty="0">
              <a:latin typeface="Calibri" panose="020F0502020204030204" pitchFamily="34" charset="0"/>
            </a:endParaRPr>
          </a:p>
          <a:p>
            <a:pPr marR="0" algn="l" rtl="0"/>
            <a:endParaRPr lang="en-US" sz="1400" b="0" i="0" u="none" strike="noStrike" baseline="0" dirty="0">
              <a:latin typeface="Calibri" panose="020F0502020204030204" pitchFamily="34" charset="0"/>
            </a:endParaRPr>
          </a:p>
          <a:p>
            <a:endParaRPr lang="en-US" sz="1400" dirty="0"/>
          </a:p>
        </p:txBody>
      </p:sp>
      <p:sp>
        <p:nvSpPr>
          <p:cNvPr id="4" name="Slide Number Placeholder 3"/>
          <p:cNvSpPr>
            <a:spLocks noGrp="1"/>
          </p:cNvSpPr>
          <p:nvPr>
            <p:ph type="sldNum" sz="quarter" idx="5"/>
          </p:nvPr>
        </p:nvSpPr>
        <p:spPr/>
        <p:txBody>
          <a:bodyPr/>
          <a:lstStyle/>
          <a:p>
            <a:fld id="{33B6F4C7-B179-4604-9DA9-A4F078E1177F}" type="slidenum">
              <a:rPr lang="en-US" smtClean="0"/>
              <a:t>6</a:t>
            </a:fld>
            <a:endParaRPr lang="en-US"/>
          </a:p>
        </p:txBody>
      </p:sp>
    </p:spTree>
    <p:extLst>
      <p:ext uri="{BB962C8B-B14F-4D97-AF65-F5344CB8AC3E}">
        <p14:creationId xmlns:p14="http://schemas.microsoft.com/office/powerpoint/2010/main" val="3934230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6F4C7-B179-4604-9DA9-A4F078E1177F}" type="slidenum">
              <a:rPr lang="en-US" smtClean="0"/>
              <a:t>7</a:t>
            </a:fld>
            <a:endParaRPr lang="en-US"/>
          </a:p>
        </p:txBody>
      </p:sp>
    </p:spTree>
    <p:extLst>
      <p:ext uri="{BB962C8B-B14F-4D97-AF65-F5344CB8AC3E}">
        <p14:creationId xmlns:p14="http://schemas.microsoft.com/office/powerpoint/2010/main" val="1444687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6F4C7-B179-4604-9DA9-A4F078E1177F}" type="slidenum">
              <a:rPr lang="en-US" smtClean="0"/>
              <a:t>8</a:t>
            </a:fld>
            <a:endParaRPr lang="en-US"/>
          </a:p>
        </p:txBody>
      </p:sp>
    </p:spTree>
    <p:extLst>
      <p:ext uri="{BB962C8B-B14F-4D97-AF65-F5344CB8AC3E}">
        <p14:creationId xmlns:p14="http://schemas.microsoft.com/office/powerpoint/2010/main" val="3647596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3F8FE-17A4-4DF9-8F2B-6419689041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3A5BF8-80EB-4C1E-AD75-90FD1E4ACC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AF2186-DB4E-4416-82D5-AA3DA7B9BF28}"/>
              </a:ext>
            </a:extLst>
          </p:cNvPr>
          <p:cNvSpPr>
            <a:spLocks noGrp="1"/>
          </p:cNvSpPr>
          <p:nvPr>
            <p:ph type="dt" sz="half" idx="10"/>
          </p:nvPr>
        </p:nvSpPr>
        <p:spPr/>
        <p:txBody>
          <a:bodyPr/>
          <a:lstStyle/>
          <a:p>
            <a:fld id="{DD8974F6-6025-4102-8640-AF296A7C3A61}" type="datetimeFigureOut">
              <a:rPr lang="en-US" smtClean="0"/>
              <a:t>8/8/2020</a:t>
            </a:fld>
            <a:endParaRPr lang="en-US"/>
          </a:p>
        </p:txBody>
      </p:sp>
      <p:sp>
        <p:nvSpPr>
          <p:cNvPr id="5" name="Footer Placeholder 4">
            <a:extLst>
              <a:ext uri="{FF2B5EF4-FFF2-40B4-BE49-F238E27FC236}">
                <a16:creationId xmlns:a16="http://schemas.microsoft.com/office/drawing/2014/main" id="{F85E6AE1-91FE-487D-9DAB-87CDEFE7A1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7F712-1A2F-4C98-9246-5740753A714A}"/>
              </a:ext>
            </a:extLst>
          </p:cNvPr>
          <p:cNvSpPr>
            <a:spLocks noGrp="1"/>
          </p:cNvSpPr>
          <p:nvPr>
            <p:ph type="sldNum" sz="quarter" idx="12"/>
          </p:nvPr>
        </p:nvSpPr>
        <p:spPr/>
        <p:txBody>
          <a:bodyPr/>
          <a:lstStyle/>
          <a:p>
            <a:fld id="{FD988E38-9103-4278-A53D-068AA0F2900E}" type="slidenum">
              <a:rPr lang="en-US" smtClean="0"/>
              <a:t>‹#›</a:t>
            </a:fld>
            <a:endParaRPr lang="en-US"/>
          </a:p>
        </p:txBody>
      </p:sp>
    </p:spTree>
    <p:extLst>
      <p:ext uri="{BB962C8B-B14F-4D97-AF65-F5344CB8AC3E}">
        <p14:creationId xmlns:p14="http://schemas.microsoft.com/office/powerpoint/2010/main" val="2620497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BC87B-17CE-4621-BAAF-885D0CD335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8C9950-CA0A-45E7-BA38-8D6B32755C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EFF4E-0246-49EC-8786-2124B989892B}"/>
              </a:ext>
            </a:extLst>
          </p:cNvPr>
          <p:cNvSpPr>
            <a:spLocks noGrp="1"/>
          </p:cNvSpPr>
          <p:nvPr>
            <p:ph type="dt" sz="half" idx="10"/>
          </p:nvPr>
        </p:nvSpPr>
        <p:spPr/>
        <p:txBody>
          <a:bodyPr/>
          <a:lstStyle/>
          <a:p>
            <a:fld id="{DD8974F6-6025-4102-8640-AF296A7C3A61}" type="datetimeFigureOut">
              <a:rPr lang="en-US" smtClean="0"/>
              <a:t>8/8/2020</a:t>
            </a:fld>
            <a:endParaRPr lang="en-US"/>
          </a:p>
        </p:txBody>
      </p:sp>
      <p:sp>
        <p:nvSpPr>
          <p:cNvPr id="5" name="Footer Placeholder 4">
            <a:extLst>
              <a:ext uri="{FF2B5EF4-FFF2-40B4-BE49-F238E27FC236}">
                <a16:creationId xmlns:a16="http://schemas.microsoft.com/office/drawing/2014/main" id="{1B8CBC30-53FD-42D8-87E6-A5C7A62372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7C0E5-AFFF-4652-B169-F31F548674E4}"/>
              </a:ext>
            </a:extLst>
          </p:cNvPr>
          <p:cNvSpPr>
            <a:spLocks noGrp="1"/>
          </p:cNvSpPr>
          <p:nvPr>
            <p:ph type="sldNum" sz="quarter" idx="12"/>
          </p:nvPr>
        </p:nvSpPr>
        <p:spPr/>
        <p:txBody>
          <a:bodyPr/>
          <a:lstStyle/>
          <a:p>
            <a:fld id="{FD988E38-9103-4278-A53D-068AA0F2900E}" type="slidenum">
              <a:rPr lang="en-US" smtClean="0"/>
              <a:t>‹#›</a:t>
            </a:fld>
            <a:endParaRPr lang="en-US"/>
          </a:p>
        </p:txBody>
      </p:sp>
    </p:spTree>
    <p:extLst>
      <p:ext uri="{BB962C8B-B14F-4D97-AF65-F5344CB8AC3E}">
        <p14:creationId xmlns:p14="http://schemas.microsoft.com/office/powerpoint/2010/main" val="260060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0A7897-863B-4369-9D13-499F50FA0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8BFF69-6DF5-4FBF-AB86-52EC51FB9E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FD9BE-9DE7-4C41-8380-FEAC033A8790}"/>
              </a:ext>
            </a:extLst>
          </p:cNvPr>
          <p:cNvSpPr>
            <a:spLocks noGrp="1"/>
          </p:cNvSpPr>
          <p:nvPr>
            <p:ph type="dt" sz="half" idx="10"/>
          </p:nvPr>
        </p:nvSpPr>
        <p:spPr/>
        <p:txBody>
          <a:bodyPr/>
          <a:lstStyle/>
          <a:p>
            <a:fld id="{DD8974F6-6025-4102-8640-AF296A7C3A61}" type="datetimeFigureOut">
              <a:rPr lang="en-US" smtClean="0"/>
              <a:t>8/8/2020</a:t>
            </a:fld>
            <a:endParaRPr lang="en-US"/>
          </a:p>
        </p:txBody>
      </p:sp>
      <p:sp>
        <p:nvSpPr>
          <p:cNvPr id="5" name="Footer Placeholder 4">
            <a:extLst>
              <a:ext uri="{FF2B5EF4-FFF2-40B4-BE49-F238E27FC236}">
                <a16:creationId xmlns:a16="http://schemas.microsoft.com/office/drawing/2014/main" id="{E2372FDF-ED13-4B13-9451-9F991E253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B4104-8462-4F17-9540-0A0A8E13A245}"/>
              </a:ext>
            </a:extLst>
          </p:cNvPr>
          <p:cNvSpPr>
            <a:spLocks noGrp="1"/>
          </p:cNvSpPr>
          <p:nvPr>
            <p:ph type="sldNum" sz="quarter" idx="12"/>
          </p:nvPr>
        </p:nvSpPr>
        <p:spPr/>
        <p:txBody>
          <a:bodyPr/>
          <a:lstStyle/>
          <a:p>
            <a:fld id="{FD988E38-9103-4278-A53D-068AA0F2900E}" type="slidenum">
              <a:rPr lang="en-US" smtClean="0"/>
              <a:t>‹#›</a:t>
            </a:fld>
            <a:endParaRPr lang="en-US"/>
          </a:p>
        </p:txBody>
      </p:sp>
    </p:spTree>
    <p:extLst>
      <p:ext uri="{BB962C8B-B14F-4D97-AF65-F5344CB8AC3E}">
        <p14:creationId xmlns:p14="http://schemas.microsoft.com/office/powerpoint/2010/main" val="168978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FFB75-CBDD-4287-AEA7-22DC39B4A903}"/>
              </a:ext>
            </a:extLst>
          </p:cNvPr>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E82805AB-E0D8-4089-8D0A-FAE9381D9045}"/>
              </a:ext>
            </a:extLst>
          </p:cNvPr>
          <p:cNvSpPr>
            <a:spLocks noGrp="1"/>
          </p:cNvSpPr>
          <p:nvPr>
            <p:ph idx="1"/>
          </p:nvPr>
        </p:nvSpPr>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3664173-7213-4948-BC67-D8FED865731D}"/>
              </a:ext>
            </a:extLst>
          </p:cNvPr>
          <p:cNvSpPr>
            <a:spLocks noGrp="1"/>
          </p:cNvSpPr>
          <p:nvPr>
            <p:ph type="dt" sz="half" idx="10"/>
          </p:nvPr>
        </p:nvSpPr>
        <p:spPr/>
        <p:txBody>
          <a:bodyPr/>
          <a:lstStyle/>
          <a:p>
            <a:fld id="{DD8974F6-6025-4102-8640-AF296A7C3A61}" type="datetimeFigureOut">
              <a:rPr lang="en-US" smtClean="0"/>
              <a:t>8/8/2020</a:t>
            </a:fld>
            <a:endParaRPr lang="en-US"/>
          </a:p>
        </p:txBody>
      </p:sp>
      <p:sp>
        <p:nvSpPr>
          <p:cNvPr id="5" name="Footer Placeholder 4">
            <a:extLst>
              <a:ext uri="{FF2B5EF4-FFF2-40B4-BE49-F238E27FC236}">
                <a16:creationId xmlns:a16="http://schemas.microsoft.com/office/drawing/2014/main" id="{2DEE5650-D3AC-4705-90F3-462709650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EFE877-F8FD-402F-AC3C-4C6520E1D7A2}"/>
              </a:ext>
            </a:extLst>
          </p:cNvPr>
          <p:cNvSpPr>
            <a:spLocks noGrp="1"/>
          </p:cNvSpPr>
          <p:nvPr>
            <p:ph type="sldNum" sz="quarter" idx="12"/>
          </p:nvPr>
        </p:nvSpPr>
        <p:spPr/>
        <p:txBody>
          <a:bodyPr/>
          <a:lstStyle/>
          <a:p>
            <a:fld id="{FD988E38-9103-4278-A53D-068AA0F2900E}" type="slidenum">
              <a:rPr lang="en-US" smtClean="0"/>
              <a:t>‹#›</a:t>
            </a:fld>
            <a:endParaRPr lang="en-US"/>
          </a:p>
        </p:txBody>
      </p:sp>
    </p:spTree>
    <p:extLst>
      <p:ext uri="{BB962C8B-B14F-4D97-AF65-F5344CB8AC3E}">
        <p14:creationId xmlns:p14="http://schemas.microsoft.com/office/powerpoint/2010/main" val="237487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3EF63-7FFC-418E-9CDD-9653F3FFFC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71AC09-5419-444D-A73B-8CC9449890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CFF108-E09F-4864-843D-4FB0E81C3270}"/>
              </a:ext>
            </a:extLst>
          </p:cNvPr>
          <p:cNvSpPr>
            <a:spLocks noGrp="1"/>
          </p:cNvSpPr>
          <p:nvPr>
            <p:ph type="dt" sz="half" idx="10"/>
          </p:nvPr>
        </p:nvSpPr>
        <p:spPr/>
        <p:txBody>
          <a:bodyPr/>
          <a:lstStyle/>
          <a:p>
            <a:fld id="{DD8974F6-6025-4102-8640-AF296A7C3A61}" type="datetimeFigureOut">
              <a:rPr lang="en-US" smtClean="0"/>
              <a:t>8/8/2020</a:t>
            </a:fld>
            <a:endParaRPr lang="en-US"/>
          </a:p>
        </p:txBody>
      </p:sp>
      <p:sp>
        <p:nvSpPr>
          <p:cNvPr id="5" name="Footer Placeholder 4">
            <a:extLst>
              <a:ext uri="{FF2B5EF4-FFF2-40B4-BE49-F238E27FC236}">
                <a16:creationId xmlns:a16="http://schemas.microsoft.com/office/drawing/2014/main" id="{4C77D23B-950F-46EE-9EC4-2D1A029D69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FEEE3-2B69-4E03-B643-F4DA3DE59BDB}"/>
              </a:ext>
            </a:extLst>
          </p:cNvPr>
          <p:cNvSpPr>
            <a:spLocks noGrp="1"/>
          </p:cNvSpPr>
          <p:nvPr>
            <p:ph type="sldNum" sz="quarter" idx="12"/>
          </p:nvPr>
        </p:nvSpPr>
        <p:spPr/>
        <p:txBody>
          <a:bodyPr/>
          <a:lstStyle/>
          <a:p>
            <a:fld id="{FD988E38-9103-4278-A53D-068AA0F2900E}" type="slidenum">
              <a:rPr lang="en-US" smtClean="0"/>
              <a:t>‹#›</a:t>
            </a:fld>
            <a:endParaRPr lang="en-US"/>
          </a:p>
        </p:txBody>
      </p:sp>
    </p:spTree>
    <p:extLst>
      <p:ext uri="{BB962C8B-B14F-4D97-AF65-F5344CB8AC3E}">
        <p14:creationId xmlns:p14="http://schemas.microsoft.com/office/powerpoint/2010/main" val="269109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E20C4-EA11-4AE2-A82A-285CE667F3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015411-012A-4AC8-8240-5BBD276290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BC986B-93D0-49C8-9006-90FA3EBF7B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0B1CBF-1585-444D-9CD5-0D2143FA29B3}"/>
              </a:ext>
            </a:extLst>
          </p:cNvPr>
          <p:cNvSpPr>
            <a:spLocks noGrp="1"/>
          </p:cNvSpPr>
          <p:nvPr>
            <p:ph type="dt" sz="half" idx="10"/>
          </p:nvPr>
        </p:nvSpPr>
        <p:spPr/>
        <p:txBody>
          <a:bodyPr/>
          <a:lstStyle/>
          <a:p>
            <a:fld id="{DD8974F6-6025-4102-8640-AF296A7C3A61}" type="datetimeFigureOut">
              <a:rPr lang="en-US" smtClean="0"/>
              <a:t>8/8/2020</a:t>
            </a:fld>
            <a:endParaRPr lang="en-US"/>
          </a:p>
        </p:txBody>
      </p:sp>
      <p:sp>
        <p:nvSpPr>
          <p:cNvPr id="6" name="Footer Placeholder 5">
            <a:extLst>
              <a:ext uri="{FF2B5EF4-FFF2-40B4-BE49-F238E27FC236}">
                <a16:creationId xmlns:a16="http://schemas.microsoft.com/office/drawing/2014/main" id="{EB0A6850-A8D4-4978-8C00-F76C54B1AD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86F58E-9865-442B-B2EB-A8015C613441}"/>
              </a:ext>
            </a:extLst>
          </p:cNvPr>
          <p:cNvSpPr>
            <a:spLocks noGrp="1"/>
          </p:cNvSpPr>
          <p:nvPr>
            <p:ph type="sldNum" sz="quarter" idx="12"/>
          </p:nvPr>
        </p:nvSpPr>
        <p:spPr/>
        <p:txBody>
          <a:bodyPr/>
          <a:lstStyle/>
          <a:p>
            <a:fld id="{FD988E38-9103-4278-A53D-068AA0F2900E}" type="slidenum">
              <a:rPr lang="en-US" smtClean="0"/>
              <a:t>‹#›</a:t>
            </a:fld>
            <a:endParaRPr lang="en-US"/>
          </a:p>
        </p:txBody>
      </p:sp>
    </p:spTree>
    <p:extLst>
      <p:ext uri="{BB962C8B-B14F-4D97-AF65-F5344CB8AC3E}">
        <p14:creationId xmlns:p14="http://schemas.microsoft.com/office/powerpoint/2010/main" val="387046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7996A-4893-4EC9-8E0A-6347790311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A2EDB2-D462-47BC-9AAF-B7050BA554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879352-6A1B-41D9-8966-10292BD275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B86A21-E605-4767-AAE8-08F714FCFA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FAA4C-1263-4A03-A5D3-307DABA21E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34B6F6-1E54-4FF4-AA12-19F7970748C0}"/>
              </a:ext>
            </a:extLst>
          </p:cNvPr>
          <p:cNvSpPr>
            <a:spLocks noGrp="1"/>
          </p:cNvSpPr>
          <p:nvPr>
            <p:ph type="dt" sz="half" idx="10"/>
          </p:nvPr>
        </p:nvSpPr>
        <p:spPr/>
        <p:txBody>
          <a:bodyPr/>
          <a:lstStyle/>
          <a:p>
            <a:fld id="{DD8974F6-6025-4102-8640-AF296A7C3A61}" type="datetimeFigureOut">
              <a:rPr lang="en-US" smtClean="0"/>
              <a:t>8/8/2020</a:t>
            </a:fld>
            <a:endParaRPr lang="en-US"/>
          </a:p>
        </p:txBody>
      </p:sp>
      <p:sp>
        <p:nvSpPr>
          <p:cNvPr id="8" name="Footer Placeholder 7">
            <a:extLst>
              <a:ext uri="{FF2B5EF4-FFF2-40B4-BE49-F238E27FC236}">
                <a16:creationId xmlns:a16="http://schemas.microsoft.com/office/drawing/2014/main" id="{4B0AF1AA-4269-4F68-98BB-FF867D5458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782040-A67C-4B94-8BA4-7F365B3C385E}"/>
              </a:ext>
            </a:extLst>
          </p:cNvPr>
          <p:cNvSpPr>
            <a:spLocks noGrp="1"/>
          </p:cNvSpPr>
          <p:nvPr>
            <p:ph type="sldNum" sz="quarter" idx="12"/>
          </p:nvPr>
        </p:nvSpPr>
        <p:spPr/>
        <p:txBody>
          <a:bodyPr/>
          <a:lstStyle/>
          <a:p>
            <a:fld id="{FD988E38-9103-4278-A53D-068AA0F2900E}" type="slidenum">
              <a:rPr lang="en-US" smtClean="0"/>
              <a:t>‹#›</a:t>
            </a:fld>
            <a:endParaRPr lang="en-US"/>
          </a:p>
        </p:txBody>
      </p:sp>
    </p:spTree>
    <p:extLst>
      <p:ext uri="{BB962C8B-B14F-4D97-AF65-F5344CB8AC3E}">
        <p14:creationId xmlns:p14="http://schemas.microsoft.com/office/powerpoint/2010/main" val="604842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B4-AF33-46B4-B906-D2092D7CF3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CDC8B8-0BF6-4853-AF8E-B95F554AE9EC}"/>
              </a:ext>
            </a:extLst>
          </p:cNvPr>
          <p:cNvSpPr>
            <a:spLocks noGrp="1"/>
          </p:cNvSpPr>
          <p:nvPr>
            <p:ph type="dt" sz="half" idx="10"/>
          </p:nvPr>
        </p:nvSpPr>
        <p:spPr/>
        <p:txBody>
          <a:bodyPr/>
          <a:lstStyle/>
          <a:p>
            <a:fld id="{DD8974F6-6025-4102-8640-AF296A7C3A61}" type="datetimeFigureOut">
              <a:rPr lang="en-US" smtClean="0"/>
              <a:t>8/8/2020</a:t>
            </a:fld>
            <a:endParaRPr lang="en-US"/>
          </a:p>
        </p:txBody>
      </p:sp>
      <p:sp>
        <p:nvSpPr>
          <p:cNvPr id="4" name="Footer Placeholder 3">
            <a:extLst>
              <a:ext uri="{FF2B5EF4-FFF2-40B4-BE49-F238E27FC236}">
                <a16:creationId xmlns:a16="http://schemas.microsoft.com/office/drawing/2014/main" id="{5D0F793A-6363-4B6A-8348-0B1F10D122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5AE112-2B67-414F-AE7D-18F0440F9587}"/>
              </a:ext>
            </a:extLst>
          </p:cNvPr>
          <p:cNvSpPr>
            <a:spLocks noGrp="1"/>
          </p:cNvSpPr>
          <p:nvPr>
            <p:ph type="sldNum" sz="quarter" idx="12"/>
          </p:nvPr>
        </p:nvSpPr>
        <p:spPr/>
        <p:txBody>
          <a:bodyPr/>
          <a:lstStyle/>
          <a:p>
            <a:fld id="{FD988E38-9103-4278-A53D-068AA0F2900E}" type="slidenum">
              <a:rPr lang="en-US" smtClean="0"/>
              <a:t>‹#›</a:t>
            </a:fld>
            <a:endParaRPr lang="en-US"/>
          </a:p>
        </p:txBody>
      </p:sp>
    </p:spTree>
    <p:extLst>
      <p:ext uri="{BB962C8B-B14F-4D97-AF65-F5344CB8AC3E}">
        <p14:creationId xmlns:p14="http://schemas.microsoft.com/office/powerpoint/2010/main" val="32956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FCD9F0-BF2B-458C-94E9-5A0E567851DA}"/>
              </a:ext>
            </a:extLst>
          </p:cNvPr>
          <p:cNvSpPr>
            <a:spLocks noGrp="1"/>
          </p:cNvSpPr>
          <p:nvPr>
            <p:ph type="dt" sz="half" idx="10"/>
          </p:nvPr>
        </p:nvSpPr>
        <p:spPr/>
        <p:txBody>
          <a:bodyPr/>
          <a:lstStyle/>
          <a:p>
            <a:fld id="{DD8974F6-6025-4102-8640-AF296A7C3A61}" type="datetimeFigureOut">
              <a:rPr lang="en-US" smtClean="0"/>
              <a:t>8/8/2020</a:t>
            </a:fld>
            <a:endParaRPr lang="en-US"/>
          </a:p>
        </p:txBody>
      </p:sp>
      <p:sp>
        <p:nvSpPr>
          <p:cNvPr id="3" name="Footer Placeholder 2">
            <a:extLst>
              <a:ext uri="{FF2B5EF4-FFF2-40B4-BE49-F238E27FC236}">
                <a16:creationId xmlns:a16="http://schemas.microsoft.com/office/drawing/2014/main" id="{2944C320-A047-4997-A163-B68C80B3EA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8B132D-DEF0-4907-9E8F-B3FF8AF04155}"/>
              </a:ext>
            </a:extLst>
          </p:cNvPr>
          <p:cNvSpPr>
            <a:spLocks noGrp="1"/>
          </p:cNvSpPr>
          <p:nvPr>
            <p:ph type="sldNum" sz="quarter" idx="12"/>
          </p:nvPr>
        </p:nvSpPr>
        <p:spPr/>
        <p:txBody>
          <a:bodyPr/>
          <a:lstStyle/>
          <a:p>
            <a:fld id="{FD988E38-9103-4278-A53D-068AA0F2900E}" type="slidenum">
              <a:rPr lang="en-US" smtClean="0"/>
              <a:t>‹#›</a:t>
            </a:fld>
            <a:endParaRPr lang="en-US"/>
          </a:p>
        </p:txBody>
      </p:sp>
    </p:spTree>
    <p:extLst>
      <p:ext uri="{BB962C8B-B14F-4D97-AF65-F5344CB8AC3E}">
        <p14:creationId xmlns:p14="http://schemas.microsoft.com/office/powerpoint/2010/main" val="402776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F78D-239E-4287-AB15-FA69B3DAEB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6C53E9-0141-4B92-8327-7D35E10864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9610FF-B802-4C99-B400-4B1EF85C91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0B323A-9D2C-42E8-9807-5E017A446561}"/>
              </a:ext>
            </a:extLst>
          </p:cNvPr>
          <p:cNvSpPr>
            <a:spLocks noGrp="1"/>
          </p:cNvSpPr>
          <p:nvPr>
            <p:ph type="dt" sz="half" idx="10"/>
          </p:nvPr>
        </p:nvSpPr>
        <p:spPr/>
        <p:txBody>
          <a:bodyPr/>
          <a:lstStyle/>
          <a:p>
            <a:fld id="{DD8974F6-6025-4102-8640-AF296A7C3A61}" type="datetimeFigureOut">
              <a:rPr lang="en-US" smtClean="0"/>
              <a:t>8/8/2020</a:t>
            </a:fld>
            <a:endParaRPr lang="en-US"/>
          </a:p>
        </p:txBody>
      </p:sp>
      <p:sp>
        <p:nvSpPr>
          <p:cNvPr id="6" name="Footer Placeholder 5">
            <a:extLst>
              <a:ext uri="{FF2B5EF4-FFF2-40B4-BE49-F238E27FC236}">
                <a16:creationId xmlns:a16="http://schemas.microsoft.com/office/drawing/2014/main" id="{9B16B580-2880-413C-AFDA-069C6A341C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EACD13-3EC9-4FED-BA1C-519FD19F3EB3}"/>
              </a:ext>
            </a:extLst>
          </p:cNvPr>
          <p:cNvSpPr>
            <a:spLocks noGrp="1"/>
          </p:cNvSpPr>
          <p:nvPr>
            <p:ph type="sldNum" sz="quarter" idx="12"/>
          </p:nvPr>
        </p:nvSpPr>
        <p:spPr/>
        <p:txBody>
          <a:bodyPr/>
          <a:lstStyle/>
          <a:p>
            <a:fld id="{FD988E38-9103-4278-A53D-068AA0F2900E}" type="slidenum">
              <a:rPr lang="en-US" smtClean="0"/>
              <a:t>‹#›</a:t>
            </a:fld>
            <a:endParaRPr lang="en-US"/>
          </a:p>
        </p:txBody>
      </p:sp>
    </p:spTree>
    <p:extLst>
      <p:ext uri="{BB962C8B-B14F-4D97-AF65-F5344CB8AC3E}">
        <p14:creationId xmlns:p14="http://schemas.microsoft.com/office/powerpoint/2010/main" val="398431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0834-D50B-41D3-B380-CCC60D2D1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E44B0C-5C2C-494B-B221-F0008598E6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9FBA06-A939-4A73-BA52-59F51EE5A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86BD9-FD0B-4986-9171-785383CEED9B}"/>
              </a:ext>
            </a:extLst>
          </p:cNvPr>
          <p:cNvSpPr>
            <a:spLocks noGrp="1"/>
          </p:cNvSpPr>
          <p:nvPr>
            <p:ph type="dt" sz="half" idx="10"/>
          </p:nvPr>
        </p:nvSpPr>
        <p:spPr/>
        <p:txBody>
          <a:bodyPr/>
          <a:lstStyle/>
          <a:p>
            <a:fld id="{DD8974F6-6025-4102-8640-AF296A7C3A61}" type="datetimeFigureOut">
              <a:rPr lang="en-US" smtClean="0"/>
              <a:t>8/8/2020</a:t>
            </a:fld>
            <a:endParaRPr lang="en-US"/>
          </a:p>
        </p:txBody>
      </p:sp>
      <p:sp>
        <p:nvSpPr>
          <p:cNvPr id="6" name="Footer Placeholder 5">
            <a:extLst>
              <a:ext uri="{FF2B5EF4-FFF2-40B4-BE49-F238E27FC236}">
                <a16:creationId xmlns:a16="http://schemas.microsoft.com/office/drawing/2014/main" id="{A907B02B-5634-4A65-8090-32C6D4D3E5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D7A134-CF17-4BD9-89C9-D0BD15DE4760}"/>
              </a:ext>
            </a:extLst>
          </p:cNvPr>
          <p:cNvSpPr>
            <a:spLocks noGrp="1"/>
          </p:cNvSpPr>
          <p:nvPr>
            <p:ph type="sldNum" sz="quarter" idx="12"/>
          </p:nvPr>
        </p:nvSpPr>
        <p:spPr/>
        <p:txBody>
          <a:bodyPr/>
          <a:lstStyle/>
          <a:p>
            <a:fld id="{FD988E38-9103-4278-A53D-068AA0F2900E}" type="slidenum">
              <a:rPr lang="en-US" smtClean="0"/>
              <a:t>‹#›</a:t>
            </a:fld>
            <a:endParaRPr lang="en-US"/>
          </a:p>
        </p:txBody>
      </p:sp>
    </p:spTree>
    <p:extLst>
      <p:ext uri="{BB962C8B-B14F-4D97-AF65-F5344CB8AC3E}">
        <p14:creationId xmlns:p14="http://schemas.microsoft.com/office/powerpoint/2010/main" val="114115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A045-FD42-4F6A-AEA4-3BF1391F48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E307D9-A8E3-4F47-BB4F-C0477B1BA0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7FBBF1-415F-46D4-9C04-E45013EBA1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974F6-6025-4102-8640-AF296A7C3A61}" type="datetimeFigureOut">
              <a:rPr lang="en-US" smtClean="0"/>
              <a:t>8/8/2020</a:t>
            </a:fld>
            <a:endParaRPr lang="en-US"/>
          </a:p>
        </p:txBody>
      </p:sp>
      <p:sp>
        <p:nvSpPr>
          <p:cNvPr id="5" name="Footer Placeholder 4">
            <a:extLst>
              <a:ext uri="{FF2B5EF4-FFF2-40B4-BE49-F238E27FC236}">
                <a16:creationId xmlns:a16="http://schemas.microsoft.com/office/drawing/2014/main" id="{0BD2E003-7570-4DF7-A611-B38A39D7F4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95E0F2-E825-4527-AABA-C512406AF5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88E38-9103-4278-A53D-068AA0F2900E}" type="slidenum">
              <a:rPr lang="en-US" smtClean="0"/>
              <a:t>‹#›</a:t>
            </a:fld>
            <a:endParaRPr lang="en-US"/>
          </a:p>
        </p:txBody>
      </p:sp>
    </p:spTree>
    <p:extLst>
      <p:ext uri="{BB962C8B-B14F-4D97-AF65-F5344CB8AC3E}">
        <p14:creationId xmlns:p14="http://schemas.microsoft.com/office/powerpoint/2010/main" val="391177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n-Hur | Christianity Today">
            <a:extLst>
              <a:ext uri="{FF2B5EF4-FFF2-40B4-BE49-F238E27FC236}">
                <a16:creationId xmlns:a16="http://schemas.microsoft.com/office/drawing/2014/main" id="{450D0034-5230-47D1-BC35-4E4C131D5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377F2C-E571-4AC5-9AAD-ACB9CFBDF01B}"/>
              </a:ext>
            </a:extLst>
          </p:cNvPr>
          <p:cNvSpPr>
            <a:spLocks noGrp="1"/>
          </p:cNvSpPr>
          <p:nvPr>
            <p:ph type="ctrTitle"/>
          </p:nvPr>
        </p:nvSpPr>
        <p:spPr>
          <a:xfrm>
            <a:off x="1524000" y="2347783"/>
            <a:ext cx="9144000" cy="1162179"/>
          </a:xfrm>
          <a:solidFill>
            <a:schemeClr val="accent2">
              <a:lumMod val="50000"/>
              <a:alpha val="56000"/>
            </a:schemeClr>
          </a:solidFill>
        </p:spPr>
        <p:txBody>
          <a:bodyPr/>
          <a:lstStyle/>
          <a:p>
            <a:r>
              <a:rPr lang="en-US" b="1" dirty="0">
                <a:solidFill>
                  <a:schemeClr val="bg1"/>
                </a:solidFill>
                <a:latin typeface="+mn-lt"/>
              </a:rPr>
              <a:t>EL ANIMO DE HUR</a:t>
            </a:r>
          </a:p>
        </p:txBody>
      </p:sp>
      <p:sp>
        <p:nvSpPr>
          <p:cNvPr id="3" name="Subtitle 2">
            <a:extLst>
              <a:ext uri="{FF2B5EF4-FFF2-40B4-BE49-F238E27FC236}">
                <a16:creationId xmlns:a16="http://schemas.microsoft.com/office/drawing/2014/main" id="{99EA8958-FBEF-4F55-AE8F-48F62A052D2E}"/>
              </a:ext>
            </a:extLst>
          </p:cNvPr>
          <p:cNvSpPr>
            <a:spLocks noGrp="1"/>
          </p:cNvSpPr>
          <p:nvPr>
            <p:ph type="subTitle" idx="1"/>
          </p:nvPr>
        </p:nvSpPr>
        <p:spPr>
          <a:xfrm>
            <a:off x="7819292" y="5857745"/>
            <a:ext cx="4372708" cy="685800"/>
          </a:xfrm>
          <a:solidFill>
            <a:schemeClr val="accent2">
              <a:lumMod val="50000"/>
              <a:alpha val="48000"/>
            </a:schemeClr>
          </a:solidFill>
        </p:spPr>
        <p:txBody>
          <a:bodyPr>
            <a:normAutofit/>
          </a:bodyPr>
          <a:lstStyle/>
          <a:p>
            <a:r>
              <a:rPr lang="en-US" sz="3200" b="1" dirty="0">
                <a:solidFill>
                  <a:schemeClr val="bg1"/>
                </a:solidFill>
              </a:rPr>
              <a:t>Ex 17:8-16</a:t>
            </a:r>
          </a:p>
        </p:txBody>
      </p:sp>
    </p:spTree>
    <p:extLst>
      <p:ext uri="{BB962C8B-B14F-4D97-AF65-F5344CB8AC3E}">
        <p14:creationId xmlns:p14="http://schemas.microsoft.com/office/powerpoint/2010/main" val="3564435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A9A9-193A-4C9B-B85D-F7CA48FE7BCA}"/>
              </a:ext>
            </a:extLst>
          </p:cNvPr>
          <p:cNvSpPr>
            <a:spLocks noGrp="1"/>
          </p:cNvSpPr>
          <p:nvPr>
            <p:ph type="title"/>
          </p:nvPr>
        </p:nvSpPr>
        <p:spPr>
          <a:xfrm>
            <a:off x="5222630" y="365125"/>
            <a:ext cx="6131169" cy="854075"/>
          </a:xfrm>
        </p:spPr>
        <p:txBody>
          <a:bodyPr/>
          <a:lstStyle/>
          <a:p>
            <a:pPr algn="ctr"/>
            <a:r>
              <a:rPr lang="en-US" dirty="0"/>
              <a:t>Imagen </a:t>
            </a:r>
            <a:r>
              <a:rPr lang="en-US" dirty="0" err="1"/>
              <a:t>Inventada</a:t>
            </a:r>
            <a:endParaRPr lang="en-US" dirty="0"/>
          </a:p>
        </p:txBody>
      </p:sp>
      <p:sp>
        <p:nvSpPr>
          <p:cNvPr id="3" name="Content Placeholder 2">
            <a:extLst>
              <a:ext uri="{FF2B5EF4-FFF2-40B4-BE49-F238E27FC236}">
                <a16:creationId xmlns:a16="http://schemas.microsoft.com/office/drawing/2014/main" id="{4CF3504A-47FC-47F2-B484-93EA94008392}"/>
              </a:ext>
            </a:extLst>
          </p:cNvPr>
          <p:cNvSpPr>
            <a:spLocks noGrp="1"/>
          </p:cNvSpPr>
          <p:nvPr>
            <p:ph idx="1"/>
          </p:nvPr>
        </p:nvSpPr>
        <p:spPr>
          <a:xfrm>
            <a:off x="5222630" y="1564055"/>
            <a:ext cx="6840415" cy="5068520"/>
          </a:xfrm>
        </p:spPr>
        <p:txBody>
          <a:bodyPr>
            <a:normAutofit fontScale="92500" lnSpcReduction="10000"/>
          </a:bodyPr>
          <a:lstStyle/>
          <a:p>
            <a:r>
              <a:rPr lang="es-ES" dirty="0"/>
              <a:t>La imagen de portada de este sermón es de la película Ben-Hur de 2017.</a:t>
            </a:r>
          </a:p>
          <a:p>
            <a:r>
              <a:rPr lang="es-ES" dirty="0"/>
              <a:t>Este fue un remake del mismo título de 1959 con Charlton </a:t>
            </a:r>
            <a:r>
              <a:rPr lang="es-ES" dirty="0" err="1"/>
              <a:t>Hesston</a:t>
            </a:r>
            <a:endParaRPr lang="es-ES" dirty="0"/>
          </a:p>
          <a:p>
            <a:r>
              <a:rPr lang="es-ES" dirty="0"/>
              <a:t>Este fue un remake de la misma película de 1925</a:t>
            </a:r>
          </a:p>
          <a:p>
            <a:r>
              <a:rPr lang="es-ES" dirty="0"/>
              <a:t>Esto fue extraído del Libro de </a:t>
            </a:r>
            <a:r>
              <a:rPr lang="es-ES" dirty="0" err="1"/>
              <a:t>Lew</a:t>
            </a:r>
            <a:r>
              <a:rPr lang="es-ES" dirty="0"/>
              <a:t> Wallace-1880</a:t>
            </a:r>
          </a:p>
          <a:p>
            <a:r>
              <a:rPr lang="es-ES" dirty="0"/>
              <a:t>Este libro ha sido calificado como el libro más influyente del siglo XIX.</a:t>
            </a:r>
          </a:p>
          <a:p>
            <a:r>
              <a:rPr lang="es-ES" dirty="0"/>
              <a:t>El libro y el personaje de Ben Hur son ficticios.</a:t>
            </a:r>
          </a:p>
          <a:p>
            <a:r>
              <a:rPr lang="es-ES" dirty="0"/>
              <a:t>Pero la Biblia habla de quién deriva el nombre.</a:t>
            </a:r>
            <a:endParaRPr lang="en-US" dirty="0"/>
          </a:p>
        </p:txBody>
      </p:sp>
      <p:pic>
        <p:nvPicPr>
          <p:cNvPr id="2050" name="Picture 2">
            <a:extLst>
              <a:ext uri="{FF2B5EF4-FFF2-40B4-BE49-F238E27FC236}">
                <a16:creationId xmlns:a16="http://schemas.microsoft.com/office/drawing/2014/main" id="{62AC4074-5C09-4A45-B1A6-C6B949FF6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8846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16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Exodus 17 Water From the Rock - Believe Trust">
            <a:extLst>
              <a:ext uri="{FF2B5EF4-FFF2-40B4-BE49-F238E27FC236}">
                <a16:creationId xmlns:a16="http://schemas.microsoft.com/office/drawing/2014/main" id="{DA88306A-4573-46A0-941A-89D10CB96CB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020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025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D1B7A3-117C-47F3-870C-3730BD294777}"/>
              </a:ext>
            </a:extLst>
          </p:cNvPr>
          <p:cNvSpPr>
            <a:spLocks noGrp="1"/>
          </p:cNvSpPr>
          <p:nvPr>
            <p:ph type="title"/>
          </p:nvPr>
        </p:nvSpPr>
        <p:spPr>
          <a:xfrm>
            <a:off x="8006085" y="179515"/>
            <a:ext cx="3689091" cy="1960157"/>
          </a:xfrm>
        </p:spPr>
        <p:txBody>
          <a:bodyPr>
            <a:normAutofit/>
          </a:bodyPr>
          <a:lstStyle/>
          <a:p>
            <a:pPr algn="ctr"/>
            <a:r>
              <a:rPr lang="es-ES" sz="4000" dirty="0"/>
              <a:t>Nosotros tenemos el deber de ayudar</a:t>
            </a:r>
            <a:endParaRPr lang="en-US" sz="4000" dirty="0"/>
          </a:p>
        </p:txBody>
      </p:sp>
      <p:pic>
        <p:nvPicPr>
          <p:cNvPr id="4098" name="Picture 2" descr="3-13-15. Exodus: 17: 8-13. Pray And Obey And Experience God – my ...">
            <a:extLst>
              <a:ext uri="{FF2B5EF4-FFF2-40B4-BE49-F238E27FC236}">
                <a16:creationId xmlns:a16="http://schemas.microsoft.com/office/drawing/2014/main" id="{B3CB8E80-3DAB-4A99-A916-34AA55C66A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77" r="1" b="10638"/>
          <a:stretch/>
        </p:blipFill>
        <p:spPr bwMode="auto">
          <a:xfrm>
            <a:off x="21" y="812800"/>
            <a:ext cx="5676880" cy="604520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C0D661A-6243-4528-BF17-0213101D02CC}"/>
              </a:ext>
            </a:extLst>
          </p:cNvPr>
          <p:cNvSpPr>
            <a:spLocks noGrp="1"/>
          </p:cNvSpPr>
          <p:nvPr>
            <p:ph idx="1"/>
          </p:nvPr>
        </p:nvSpPr>
        <p:spPr>
          <a:xfrm>
            <a:off x="6096000" y="2319187"/>
            <a:ext cx="5384799" cy="4348313"/>
          </a:xfrm>
        </p:spPr>
        <p:txBody>
          <a:bodyPr>
            <a:normAutofit/>
          </a:bodyPr>
          <a:lstStyle/>
          <a:p>
            <a:r>
              <a:rPr lang="es-ES" sz="2400" dirty="0">
                <a:latin typeface="Calibri" panose="020F0502020204030204" pitchFamily="34" charset="0"/>
              </a:rPr>
              <a:t>Romanos 16: 1-2  Os recomiendo a Febe nuestra hermana, que es una sierva de la iglesia que está en </a:t>
            </a:r>
            <a:r>
              <a:rPr lang="es-ES" sz="2400" dirty="0" err="1">
                <a:latin typeface="Calibri" panose="020F0502020204030204" pitchFamily="34" charset="0"/>
              </a:rPr>
              <a:t>Cencrea</a:t>
            </a:r>
            <a:r>
              <a:rPr lang="es-ES" sz="2400" dirty="0">
                <a:latin typeface="Calibri" panose="020F0502020204030204" pitchFamily="34" charset="0"/>
              </a:rPr>
              <a:t>: (2) que la recibáis en el Señor, digna de los santos, y que la ayudéis en todo lo que sea. puede que tenga necesidad de ti, porque ella misma también ha ayudado a muchos y a mí mismo.</a:t>
            </a:r>
          </a:p>
          <a:p>
            <a:r>
              <a:rPr lang="es-ES" sz="2400" dirty="0">
                <a:latin typeface="Calibri" panose="020F0502020204030204" pitchFamily="34" charset="0"/>
              </a:rPr>
              <a:t>Romanos 16: 9 Saludad a Urbano, nuestro ayudador en Cristo, y  a </a:t>
            </a:r>
            <a:r>
              <a:rPr lang="es-ES" sz="2400" dirty="0" err="1">
                <a:latin typeface="Calibri" panose="020F0502020204030204" pitchFamily="34" charset="0"/>
              </a:rPr>
              <a:t>Staquis</a:t>
            </a:r>
            <a:r>
              <a:rPr lang="es-ES" sz="2400" dirty="0">
                <a:latin typeface="Calibri" panose="020F0502020204030204" pitchFamily="34" charset="0"/>
              </a:rPr>
              <a:t> compañero mío.</a:t>
            </a:r>
            <a:endParaRPr lang="en-US" sz="2400" i="0" u="none" strike="noStrike" baseline="0" dirty="0">
              <a:latin typeface="Calibri" panose="020F0502020204030204" pitchFamily="34" charset="0"/>
            </a:endParaRPr>
          </a:p>
        </p:txBody>
      </p:sp>
    </p:spTree>
    <p:extLst>
      <p:ext uri="{BB962C8B-B14F-4D97-AF65-F5344CB8AC3E}">
        <p14:creationId xmlns:p14="http://schemas.microsoft.com/office/powerpoint/2010/main" val="180998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525CDB-119B-464E-97EE-9697022ABC02}"/>
              </a:ext>
            </a:extLst>
          </p:cNvPr>
          <p:cNvSpPr>
            <a:spLocks noGrp="1"/>
          </p:cNvSpPr>
          <p:nvPr>
            <p:ph type="title"/>
          </p:nvPr>
        </p:nvSpPr>
        <p:spPr>
          <a:xfrm>
            <a:off x="6412121" y="321734"/>
            <a:ext cx="5136412" cy="1460433"/>
          </a:xfrm>
        </p:spPr>
        <p:txBody>
          <a:bodyPr>
            <a:normAutofit/>
          </a:bodyPr>
          <a:lstStyle/>
          <a:p>
            <a:pPr algn="ctr"/>
            <a:r>
              <a:rPr lang="en-US" dirty="0"/>
              <a:t> </a:t>
            </a:r>
            <a:r>
              <a:rPr lang="es-ES" dirty="0"/>
              <a:t>Nosotros tenemos el deber de alentar</a:t>
            </a:r>
            <a:endParaRPr lang="en-US" dirty="0"/>
          </a:p>
        </p:txBody>
      </p:sp>
      <p:pic>
        <p:nvPicPr>
          <p:cNvPr id="5122" name="Picture 2" descr="Exodus 17-Aaron and Hur are accurately portrayed in their age (not ...">
            <a:extLst>
              <a:ext uri="{FF2B5EF4-FFF2-40B4-BE49-F238E27FC236}">
                <a16:creationId xmlns:a16="http://schemas.microsoft.com/office/drawing/2014/main" id="{4F91006B-1F1F-4780-BDF5-1158AD4779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867"/>
          <a:stretch/>
        </p:blipFill>
        <p:spPr bwMode="auto">
          <a:xfrm>
            <a:off x="-2" y="10"/>
            <a:ext cx="5779884"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BED64ECB-5998-46B4-A1C2-9CA407445020}"/>
              </a:ext>
            </a:extLst>
          </p:cNvPr>
          <p:cNvSpPr>
            <a:spLocks noGrp="1"/>
          </p:cNvSpPr>
          <p:nvPr>
            <p:ph idx="1"/>
          </p:nvPr>
        </p:nvSpPr>
        <p:spPr>
          <a:xfrm>
            <a:off x="6412120" y="2256504"/>
            <a:ext cx="4765818" cy="3920459"/>
          </a:xfrm>
        </p:spPr>
        <p:txBody>
          <a:bodyPr>
            <a:normAutofit/>
          </a:bodyPr>
          <a:lstStyle/>
          <a:p>
            <a:r>
              <a:rPr lang="en-US" sz="3200" dirty="0" err="1"/>
              <a:t>Hebreos</a:t>
            </a:r>
            <a:r>
              <a:rPr lang="en-US" sz="3200" dirty="0"/>
              <a:t> 12: 12-15</a:t>
            </a:r>
          </a:p>
          <a:p>
            <a:r>
              <a:rPr lang="en-US" sz="3200" dirty="0"/>
              <a:t>1 </a:t>
            </a:r>
            <a:r>
              <a:rPr lang="en-US" sz="3200" dirty="0" err="1"/>
              <a:t>Tesalonicenses</a:t>
            </a:r>
            <a:r>
              <a:rPr lang="en-US" sz="3200" dirty="0"/>
              <a:t> 3: 2-5</a:t>
            </a:r>
          </a:p>
          <a:p>
            <a:r>
              <a:rPr lang="en-US" sz="3200" dirty="0"/>
              <a:t>1 </a:t>
            </a:r>
            <a:r>
              <a:rPr lang="en-US" sz="3200" dirty="0" err="1"/>
              <a:t>Tesalonicenses</a:t>
            </a:r>
            <a:r>
              <a:rPr lang="en-US" sz="3200" dirty="0"/>
              <a:t> 4: 13-18</a:t>
            </a:r>
          </a:p>
          <a:p>
            <a:r>
              <a:rPr lang="en-US" sz="3200" dirty="0"/>
              <a:t>1 </a:t>
            </a:r>
            <a:r>
              <a:rPr lang="en-US" sz="3200" dirty="0" err="1"/>
              <a:t>Tesalonicenses</a:t>
            </a:r>
            <a:r>
              <a:rPr lang="en-US" sz="3200" dirty="0"/>
              <a:t> 5: 10-11; 14</a:t>
            </a:r>
          </a:p>
          <a:p>
            <a:r>
              <a:rPr lang="en-US" sz="3200" dirty="0" err="1"/>
              <a:t>Romanos</a:t>
            </a:r>
            <a:r>
              <a:rPr lang="en-US" sz="3200" dirty="0"/>
              <a:t> 12: 5-8</a:t>
            </a:r>
          </a:p>
          <a:p>
            <a:r>
              <a:rPr lang="en-US" sz="3200" dirty="0"/>
              <a:t>2 </a:t>
            </a:r>
            <a:r>
              <a:rPr lang="en-US" sz="3200" dirty="0" err="1"/>
              <a:t>Corintios</a:t>
            </a:r>
            <a:r>
              <a:rPr lang="en-US" sz="3200" dirty="0"/>
              <a:t> 13:11</a:t>
            </a:r>
            <a:endParaRPr lang="en-US" sz="2000" dirty="0"/>
          </a:p>
        </p:txBody>
      </p:sp>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26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ace Fellowship » THE BATTLE DURING A CHRISTIAN LIFE">
            <a:extLst>
              <a:ext uri="{FF2B5EF4-FFF2-40B4-BE49-F238E27FC236}">
                <a16:creationId xmlns:a16="http://schemas.microsoft.com/office/drawing/2014/main" id="{1CC1924A-F865-4DCF-8218-636C025EC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327"/>
            <a:ext cx="12192000" cy="687199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1CF7684-854C-46E2-905C-499918555A5A}"/>
              </a:ext>
            </a:extLst>
          </p:cNvPr>
          <p:cNvSpPr>
            <a:spLocks noGrp="1"/>
          </p:cNvSpPr>
          <p:nvPr>
            <p:ph idx="1"/>
          </p:nvPr>
        </p:nvSpPr>
        <p:spPr>
          <a:xfrm>
            <a:off x="838200" y="5449077"/>
            <a:ext cx="10515600" cy="1325563"/>
          </a:xfrm>
          <a:solidFill>
            <a:schemeClr val="accent2">
              <a:lumMod val="75000"/>
              <a:alpha val="36000"/>
            </a:schemeClr>
          </a:solidFill>
        </p:spPr>
        <p:txBody>
          <a:bodyPr>
            <a:normAutofit/>
          </a:bodyPr>
          <a:lstStyle/>
          <a:p>
            <a:pPr marL="0" indent="0" algn="ctr">
              <a:buNone/>
            </a:pPr>
            <a:r>
              <a:rPr lang="es-ES" dirty="0">
                <a:solidFill>
                  <a:schemeClr val="bg1"/>
                </a:solidFill>
                <a:latin typeface="Calibri" panose="020F0502020204030204" pitchFamily="34" charset="0"/>
              </a:rPr>
              <a:t>Efesios 4:16 De él, todo el cuerpo, unido y sostenido por cada ligamento de apoyo, crece y se fortalece en el amor, ya que cada parte hace su trabajo.</a:t>
            </a:r>
            <a:endParaRPr lang="en-US" i="0" u="none" strike="noStrike" baseline="0" dirty="0">
              <a:solidFill>
                <a:schemeClr val="bg1"/>
              </a:solidFill>
              <a:latin typeface="Calibri" panose="020F0502020204030204" pitchFamily="34" charset="0"/>
            </a:endParaRPr>
          </a:p>
          <a:p>
            <a:pPr marL="0" indent="0" algn="ctr">
              <a:buNone/>
            </a:pPr>
            <a:endParaRPr lang="en-US" sz="4000" dirty="0">
              <a:solidFill>
                <a:schemeClr val="bg1"/>
              </a:solidFill>
            </a:endParaRPr>
          </a:p>
        </p:txBody>
      </p:sp>
      <p:sp>
        <p:nvSpPr>
          <p:cNvPr id="2" name="Title 1">
            <a:extLst>
              <a:ext uri="{FF2B5EF4-FFF2-40B4-BE49-F238E27FC236}">
                <a16:creationId xmlns:a16="http://schemas.microsoft.com/office/drawing/2014/main" id="{6FA489EE-5498-4854-BE12-5DBE692939E4}"/>
              </a:ext>
            </a:extLst>
          </p:cNvPr>
          <p:cNvSpPr>
            <a:spLocks noGrp="1"/>
          </p:cNvSpPr>
          <p:nvPr>
            <p:ph type="title"/>
          </p:nvPr>
        </p:nvSpPr>
        <p:spPr>
          <a:xfrm>
            <a:off x="838200" y="18255"/>
            <a:ext cx="10515600" cy="1325563"/>
          </a:xfrm>
        </p:spPr>
        <p:txBody>
          <a:bodyPr>
            <a:normAutofit/>
          </a:bodyPr>
          <a:lstStyle/>
          <a:p>
            <a:pPr algn="ctr"/>
            <a:r>
              <a:rPr lang="es-ES" sz="5400" dirty="0">
                <a:solidFill>
                  <a:schemeClr val="bg1"/>
                </a:solidFill>
              </a:rPr>
              <a:t>Cada uno tiene que hacer su parte</a:t>
            </a:r>
            <a:endParaRPr lang="en-US" sz="5400" dirty="0">
              <a:solidFill>
                <a:schemeClr val="bg1"/>
              </a:solidFill>
            </a:endParaRPr>
          </a:p>
        </p:txBody>
      </p:sp>
    </p:spTree>
    <p:extLst>
      <p:ext uri="{BB962C8B-B14F-4D97-AF65-F5344CB8AC3E}">
        <p14:creationId xmlns:p14="http://schemas.microsoft.com/office/powerpoint/2010/main" val="66154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77CC6-E2B3-4924-8F7E-2D544E390A7E}"/>
              </a:ext>
            </a:extLst>
          </p:cNvPr>
          <p:cNvSpPr>
            <a:spLocks noGrp="1"/>
          </p:cNvSpPr>
          <p:nvPr>
            <p:ph type="title"/>
          </p:nvPr>
        </p:nvSpPr>
        <p:spPr>
          <a:xfrm>
            <a:off x="6557064" y="583096"/>
            <a:ext cx="4314645" cy="1268958"/>
          </a:xfrm>
        </p:spPr>
        <p:txBody>
          <a:bodyPr anchor="b">
            <a:noAutofit/>
          </a:bodyPr>
          <a:lstStyle/>
          <a:p>
            <a:pPr algn="ctr"/>
            <a:r>
              <a:rPr lang="en-US" sz="4000" dirty="0" err="1"/>
              <a:t>Estimularse</a:t>
            </a:r>
            <a:r>
              <a:rPr lang="en-US" sz="4000" dirty="0"/>
              <a:t> </a:t>
            </a:r>
            <a:r>
              <a:rPr lang="en-US" sz="4000" dirty="0" err="1"/>
              <a:t>unos</a:t>
            </a:r>
            <a:r>
              <a:rPr lang="en-US" sz="4000" dirty="0"/>
              <a:t> a </a:t>
            </a:r>
            <a:r>
              <a:rPr lang="en-US" sz="4000" dirty="0" err="1"/>
              <a:t>otros</a:t>
            </a:r>
            <a:endParaRPr lang="en-US" sz="4000" dirty="0"/>
          </a:p>
        </p:txBody>
      </p:sp>
      <p:pic>
        <p:nvPicPr>
          <p:cNvPr id="5" name="Picture 2" descr="Armand Serrano on Twitter: &quot;Moses' arms held up by Aaron and Hur ...">
            <a:extLst>
              <a:ext uri="{FF2B5EF4-FFF2-40B4-BE49-F238E27FC236}">
                <a16:creationId xmlns:a16="http://schemas.microsoft.com/office/drawing/2014/main" id="{DF43101E-CBA4-41B8-8C6E-192B2C8F67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133" r="4445" b="1"/>
          <a:stretch/>
        </p:blipFill>
        <p:spPr bwMode="auto">
          <a:xfrm>
            <a:off x="20" y="10"/>
            <a:ext cx="5886341"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noFill/>
          <a:effectLst>
            <a:outerShdw blurRad="50800" dist="38100" algn="l"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75C8A2C-92A0-4BEA-8FD8-E10375EF0C2B}"/>
              </a:ext>
            </a:extLst>
          </p:cNvPr>
          <p:cNvSpPr>
            <a:spLocks noGrp="1"/>
          </p:cNvSpPr>
          <p:nvPr>
            <p:ph idx="1"/>
          </p:nvPr>
        </p:nvSpPr>
        <p:spPr>
          <a:xfrm>
            <a:off x="6305642" y="2215027"/>
            <a:ext cx="4566068" cy="3717317"/>
          </a:xfrm>
        </p:spPr>
        <p:txBody>
          <a:bodyPr anchor="t">
            <a:normAutofit lnSpcReduction="10000"/>
          </a:bodyPr>
          <a:lstStyle/>
          <a:p>
            <a:pPr marL="0" marR="0" indent="0" rtl="0">
              <a:buNone/>
            </a:pPr>
            <a:r>
              <a:rPr lang="es-ES" i="0" u="none" strike="noStrike" baseline="0" dirty="0">
                <a:latin typeface="Calibri" panose="020F0502020204030204" pitchFamily="34" charset="0"/>
              </a:rPr>
              <a:t>Hebreos 10: 24-25 Y consideremos cómo podemos animarnos los unos a los otros al amor y a las buenas obras, (25) sin dejar de reunirnos, como algunos tienen por costumbre, sino animarnos unos a otros, y todos los más a medida que ve que se acerca el día.</a:t>
            </a:r>
            <a:endParaRPr lang="en-US" sz="1800" dirty="0"/>
          </a:p>
        </p:txBody>
      </p:sp>
    </p:spTree>
    <p:extLst>
      <p:ext uri="{BB962C8B-B14F-4D97-AF65-F5344CB8AC3E}">
        <p14:creationId xmlns:p14="http://schemas.microsoft.com/office/powerpoint/2010/main" val="1841416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Illustration from the Bible depicting &quot;Exodus 17:13&quot; Moses and the ...">
            <a:extLst>
              <a:ext uri="{FF2B5EF4-FFF2-40B4-BE49-F238E27FC236}">
                <a16:creationId xmlns:a16="http://schemas.microsoft.com/office/drawing/2014/main" id="{7A329CF0-C6C1-416D-9A66-AEC4CC0BE51D}"/>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18458" r="1" b="8342"/>
          <a:stretch/>
        </p:blipFill>
        <p:spPr bwMode="auto">
          <a:xfrm>
            <a:off x="6326155" y="-186602"/>
            <a:ext cx="5768706"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12AC2E0E-918B-4E45-92A2-3A5801841F86}"/>
              </a:ext>
            </a:extLst>
          </p:cNvPr>
          <p:cNvSpPr>
            <a:spLocks noGrp="1"/>
          </p:cNvSpPr>
          <p:nvPr>
            <p:ph type="title"/>
          </p:nvPr>
        </p:nvSpPr>
        <p:spPr>
          <a:xfrm>
            <a:off x="799934" y="211346"/>
            <a:ext cx="4803636" cy="1311664"/>
          </a:xfrm>
        </p:spPr>
        <p:txBody>
          <a:bodyPr>
            <a:normAutofit/>
          </a:bodyPr>
          <a:lstStyle/>
          <a:p>
            <a:pPr algn="ctr"/>
            <a:r>
              <a:rPr lang="es-ES" dirty="0">
                <a:solidFill>
                  <a:srgbClr val="000000"/>
                </a:solidFill>
              </a:rPr>
              <a:t>Las pequeñas cosas que puedes hacer</a:t>
            </a:r>
            <a:endParaRPr lang="en-US" dirty="0">
              <a:solidFill>
                <a:srgbClr val="000000"/>
              </a:solidFill>
            </a:endParaRPr>
          </a:p>
        </p:txBody>
      </p:sp>
      <p:sp>
        <p:nvSpPr>
          <p:cNvPr id="3" name="Content Placeholder 2">
            <a:extLst>
              <a:ext uri="{FF2B5EF4-FFF2-40B4-BE49-F238E27FC236}">
                <a16:creationId xmlns:a16="http://schemas.microsoft.com/office/drawing/2014/main" id="{43D540BD-420C-4B68-BDB6-FD5969E3EA7A}"/>
              </a:ext>
            </a:extLst>
          </p:cNvPr>
          <p:cNvSpPr>
            <a:spLocks noGrp="1"/>
          </p:cNvSpPr>
          <p:nvPr>
            <p:ph idx="1"/>
          </p:nvPr>
        </p:nvSpPr>
        <p:spPr>
          <a:xfrm>
            <a:off x="676729" y="1523010"/>
            <a:ext cx="5430417" cy="5123644"/>
          </a:xfrm>
        </p:spPr>
        <p:txBody>
          <a:bodyPr anchor="ctr">
            <a:normAutofit fontScale="85000" lnSpcReduction="20000"/>
          </a:bodyPr>
          <a:lstStyle/>
          <a:p>
            <a:r>
              <a:rPr lang="es-ES" sz="2400" dirty="0">
                <a:solidFill>
                  <a:srgbClr val="000000"/>
                </a:solidFill>
                <a:latin typeface="Open Sans"/>
              </a:rPr>
              <a:t>Las pequeñas cosas que puedes hacer</a:t>
            </a:r>
          </a:p>
          <a:p>
            <a:r>
              <a:rPr lang="es-ES" sz="2400" dirty="0">
                <a:solidFill>
                  <a:srgbClr val="000000"/>
                </a:solidFill>
                <a:latin typeface="Open Sans"/>
              </a:rPr>
              <a:t>Versículo 1: Hay lugar en el reino de Dios, hermano mío, Para las pequeñas cosas que puedes hacer; Solo una pequeña acción amable que puede alegrar a otro es la obra que Dios ha planeado para ti.</a:t>
            </a:r>
          </a:p>
          <a:p>
            <a:r>
              <a:rPr lang="es-ES" sz="2400" dirty="0">
                <a:solidFill>
                  <a:srgbClr val="000000"/>
                </a:solidFill>
                <a:latin typeface="Open Sans"/>
              </a:rPr>
              <a:t>Verso 2: Sólo un vaso de agua fría en Su nombre dado Que la esperanza en algún corazón se renueve; No espere a que le digan, ni el dolor lo lleve a la obra que Dios ha planeado para usted.</a:t>
            </a:r>
          </a:p>
          <a:p>
            <a:r>
              <a:rPr lang="es-ES" sz="2400" dirty="0">
                <a:solidFill>
                  <a:srgbClr val="000000"/>
                </a:solidFill>
                <a:latin typeface="Open Sans"/>
              </a:rPr>
              <a:t>Versículo 3: Hay un lugar en el servicio de Dios para los obreros que le son fieles y leales; ¿No puedes decirle ahora: "Dejaré a los vagabundos y haré el trabajo que has planeado".</a:t>
            </a:r>
          </a:p>
          <a:p>
            <a:r>
              <a:rPr lang="es-ES" sz="2400" dirty="0">
                <a:solidFill>
                  <a:srgbClr val="000000"/>
                </a:solidFill>
                <a:latin typeface="Open Sans"/>
              </a:rPr>
              <a:t>Estribillo: Tú eres lugar, hay un lugar en el reino de Dios para ti; Hay espacio, hay un lugar, hay trabajo que todos podemos hacer.</a:t>
            </a:r>
            <a:endParaRPr lang="en-US" sz="2400" dirty="0">
              <a:solidFill>
                <a:srgbClr val="000000"/>
              </a:solidFill>
            </a:endParaRPr>
          </a:p>
        </p:txBody>
      </p:sp>
    </p:spTree>
    <p:extLst>
      <p:ext uri="{BB962C8B-B14F-4D97-AF65-F5344CB8AC3E}">
        <p14:creationId xmlns:p14="http://schemas.microsoft.com/office/powerpoint/2010/main" val="210534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1760</Words>
  <Application>Microsoft Office PowerPoint</Application>
  <PresentationFormat>Widescreen</PresentationFormat>
  <Paragraphs>49</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Open Sans</vt:lpstr>
      <vt:lpstr>Office Theme</vt:lpstr>
      <vt:lpstr>EL ANIMO DE HUR</vt:lpstr>
      <vt:lpstr>Imagen Inventada</vt:lpstr>
      <vt:lpstr>PowerPoint Presentation</vt:lpstr>
      <vt:lpstr>Nosotros tenemos el deber de ayudar</vt:lpstr>
      <vt:lpstr> Nosotros tenemos el deber de alentar</vt:lpstr>
      <vt:lpstr>Cada uno tiene que hacer su parte</vt:lpstr>
      <vt:lpstr>Estimularse unos a otros</vt:lpstr>
      <vt:lpstr>Las pequeñas cosas que puedes hacer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Encouragement of Hur</dc:title>
  <dc:creator>John Welch</dc:creator>
  <cp:lastModifiedBy>Andres Pong</cp:lastModifiedBy>
  <cp:revision>5</cp:revision>
  <dcterms:created xsi:type="dcterms:W3CDTF">2020-08-08T15:30:39Z</dcterms:created>
  <dcterms:modified xsi:type="dcterms:W3CDTF">2020-08-08T22:02:08Z</dcterms:modified>
</cp:coreProperties>
</file>